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kv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kv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10.2.11.95/portafolio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Plataforma nube colaborativa</a:t>
            </a:r>
            <a:endParaRPr lang="es-PA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Introducción a su uso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706" t="12425" r="21903" b="6288"/>
          <a:stretch/>
        </p:blipFill>
        <p:spPr>
          <a:xfrm>
            <a:off x="2135287" y="3173506"/>
            <a:ext cx="7885355" cy="31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7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crear una tarea, sub-tarea, compartir y borrar</a:t>
            </a:r>
            <a:endParaRPr lang="es-PA" dirty="0"/>
          </a:p>
        </p:txBody>
      </p:sp>
      <p:pic>
        <p:nvPicPr>
          <p:cNvPr id="4" name="2020-07-02 15-09-58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688" end="76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407" y="2133600"/>
            <a:ext cx="9122979" cy="4561489"/>
          </a:xfrm>
        </p:spPr>
      </p:pic>
    </p:spTree>
    <p:extLst>
      <p:ext uri="{BB962C8B-B14F-4D97-AF65-F5344CB8AC3E}">
        <p14:creationId xmlns:p14="http://schemas.microsoft.com/office/powerpoint/2010/main" val="14967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Información de actividad realizada en el la plataforma colaborativa</a:t>
            </a:r>
            <a:endParaRPr lang="es-PA" dirty="0"/>
          </a:p>
        </p:txBody>
      </p:sp>
      <p:pic>
        <p:nvPicPr>
          <p:cNvPr id="4" name="2020-07-02 15-17-30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528" end="223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6662" y="2039008"/>
            <a:ext cx="7987861" cy="4603530"/>
          </a:xfrm>
        </p:spPr>
      </p:pic>
    </p:spTree>
    <p:extLst>
      <p:ext uri="{BB962C8B-B14F-4D97-AF65-F5344CB8AC3E}">
        <p14:creationId xmlns:p14="http://schemas.microsoft.com/office/powerpoint/2010/main" val="313732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Calendario, crear evento, compartir calendario</a:t>
            </a:r>
            <a:endParaRPr lang="es-PA" dirty="0"/>
          </a:p>
        </p:txBody>
      </p:sp>
      <p:pic>
        <p:nvPicPr>
          <p:cNvPr id="4" name="2020-07-02 15-40-50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572" end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145" y="2049518"/>
            <a:ext cx="8408276" cy="4645572"/>
          </a:xfrm>
        </p:spPr>
      </p:pic>
    </p:spTree>
    <p:extLst>
      <p:ext uri="{BB962C8B-B14F-4D97-AF65-F5344CB8AC3E}">
        <p14:creationId xmlns:p14="http://schemas.microsoft.com/office/powerpoint/2010/main" val="33013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Carpeta compartida con un grupo de trabajo</a:t>
            </a:r>
            <a:endParaRPr lang="es-PA" dirty="0"/>
          </a:p>
        </p:txBody>
      </p:sp>
      <p:pic>
        <p:nvPicPr>
          <p:cNvPr id="4" name="2020-07-08 13-08-35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524" end="48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7367" y="1881352"/>
            <a:ext cx="9375226" cy="4698123"/>
          </a:xfrm>
        </p:spPr>
      </p:pic>
    </p:spTree>
    <p:extLst>
      <p:ext uri="{BB962C8B-B14F-4D97-AF65-F5344CB8AC3E}">
        <p14:creationId xmlns:p14="http://schemas.microsoft.com/office/powerpoint/2010/main" val="5972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ingresar</a:t>
            </a:r>
            <a:endParaRPr lang="es-PA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029616" cy="4463253"/>
          </a:xfrm>
        </p:spPr>
        <p:txBody>
          <a:bodyPr anchor="t"/>
          <a:lstStyle/>
          <a:p>
            <a:r>
              <a:rPr lang="es-MX" dirty="0"/>
              <a:t>Ingresar al sitio </a:t>
            </a:r>
            <a:r>
              <a:rPr lang="es-PA" dirty="0">
                <a:hlinkClick r:id="rId2"/>
              </a:rPr>
              <a:t>http://10.2.11.95/portafolio/</a:t>
            </a:r>
            <a:r>
              <a:rPr lang="es-PA" dirty="0"/>
              <a:t>  y seleccionar la plataforma señalada con el circulo rojo.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603352"/>
            <a:ext cx="10725094" cy="4087904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3614569" y="5421854"/>
            <a:ext cx="1990165" cy="57015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31228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581192" y="1957892"/>
            <a:ext cx="11029615" cy="4744122"/>
          </a:xfrm>
        </p:spPr>
        <p:txBody>
          <a:bodyPr anchor="t"/>
          <a:lstStyle/>
          <a:p>
            <a:r>
              <a:rPr lang="es-MX" dirty="0"/>
              <a:t>En este espacio deberá ingresar su usuario y contraseña de dominio aeronaval para iniciar sesión.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6" y="2334409"/>
            <a:ext cx="10135496" cy="4367605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5400000">
            <a:off x="7196866" y="3910405"/>
            <a:ext cx="182880" cy="656216"/>
          </a:xfrm>
          <a:prstGeom prst="downArrow">
            <a:avLst>
              <a:gd name="adj1" fmla="val 50000"/>
              <a:gd name="adj2" fmla="val 52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Flecha abajo 8"/>
          <p:cNvSpPr/>
          <p:nvPr/>
        </p:nvSpPr>
        <p:spPr>
          <a:xfrm rot="5400000">
            <a:off x="7196866" y="4187581"/>
            <a:ext cx="182880" cy="656216"/>
          </a:xfrm>
          <a:prstGeom prst="downArrow">
            <a:avLst>
              <a:gd name="adj1" fmla="val 50000"/>
              <a:gd name="adj2" fmla="val 52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67194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Plataforma de nube colaborativa</a:t>
            </a:r>
            <a:endParaRPr lang="es-PA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888080"/>
            <a:ext cx="11029616" cy="48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2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AGREGAR Y EDITAR UN ARCHIVO</a:t>
            </a:r>
            <a:endParaRPr lang="es-PA" dirty="0"/>
          </a:p>
        </p:txBody>
      </p:sp>
      <p:pic>
        <p:nvPicPr>
          <p:cNvPr id="3" name="2020-07-01 15-14-30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499" end="28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421" y="1986456"/>
            <a:ext cx="10815145" cy="4708634"/>
          </a:xfrm>
        </p:spPr>
      </p:pic>
    </p:spTree>
    <p:extLst>
      <p:ext uri="{BB962C8B-B14F-4D97-AF65-F5344CB8AC3E}">
        <p14:creationId xmlns:p14="http://schemas.microsoft.com/office/powerpoint/2010/main" val="13202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CREAR UNA CARPETA O UN ARCHIVO</a:t>
            </a:r>
            <a:endParaRPr lang="es-PA" dirty="0"/>
          </a:p>
        </p:txBody>
      </p:sp>
      <p:pic>
        <p:nvPicPr>
          <p:cNvPr id="4" name="2020-07-02 14-48-25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544" end="21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828" y="2181224"/>
            <a:ext cx="10279117" cy="4576928"/>
          </a:xfrm>
        </p:spPr>
      </p:pic>
    </p:spTree>
    <p:extLst>
      <p:ext uri="{BB962C8B-B14F-4D97-AF65-F5344CB8AC3E}">
        <p14:creationId xmlns:p14="http://schemas.microsoft.com/office/powerpoint/2010/main" val="19903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compartir una carpeta o archivo</a:t>
            </a:r>
            <a:endParaRPr lang="es-PA" dirty="0"/>
          </a:p>
        </p:txBody>
      </p:sp>
      <p:pic>
        <p:nvPicPr>
          <p:cNvPr id="4" name="2020-07-02 14-54-18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516" end="28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283" y="2181225"/>
            <a:ext cx="9291145" cy="4566416"/>
          </a:xfrm>
        </p:spPr>
      </p:pic>
    </p:spTree>
    <p:extLst>
      <p:ext uri="{BB962C8B-B14F-4D97-AF65-F5344CB8AC3E}">
        <p14:creationId xmlns:p14="http://schemas.microsoft.com/office/powerpoint/2010/main" val="6446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eliminar una carpeta o archivo</a:t>
            </a:r>
            <a:endParaRPr lang="es-PA" dirty="0"/>
          </a:p>
        </p:txBody>
      </p:sp>
      <p:pic>
        <p:nvPicPr>
          <p:cNvPr id="4" name="2020-07-02 14-58-59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951" end="29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7159" y="2181224"/>
            <a:ext cx="9490841" cy="4576927"/>
          </a:xfrm>
        </p:spPr>
      </p:pic>
    </p:spTree>
    <p:extLst>
      <p:ext uri="{BB962C8B-B14F-4D97-AF65-F5344CB8AC3E}">
        <p14:creationId xmlns:p14="http://schemas.microsoft.com/office/powerpoint/2010/main" val="30401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Información de Archivos borrados, actividad reciente, elementos compartidos.</a:t>
            </a:r>
            <a:endParaRPr lang="es-PA" dirty="0"/>
          </a:p>
        </p:txBody>
      </p:sp>
      <p:pic>
        <p:nvPicPr>
          <p:cNvPr id="4" name="2020-07-02 15-02-2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709" end="242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0124" y="2181224"/>
            <a:ext cx="8902261" cy="4524375"/>
          </a:xfrm>
        </p:spPr>
      </p:pic>
    </p:spTree>
    <p:extLst>
      <p:ext uri="{BB962C8B-B14F-4D97-AF65-F5344CB8AC3E}">
        <p14:creationId xmlns:p14="http://schemas.microsoft.com/office/powerpoint/2010/main" val="101105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343</TotalTime>
  <Words>116</Words>
  <Application>Microsoft Office PowerPoint</Application>
  <PresentationFormat>Panorámica</PresentationFormat>
  <Paragraphs>15</Paragraphs>
  <Slides>13</Slides>
  <Notes>0</Notes>
  <HiddenSlides>0</HiddenSlides>
  <MMClips>9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Gill Sans MT</vt:lpstr>
      <vt:lpstr>Wingdings 2</vt:lpstr>
      <vt:lpstr>Dividendo</vt:lpstr>
      <vt:lpstr>Plataforma nube colaborativa</vt:lpstr>
      <vt:lpstr>ingresar</vt:lpstr>
      <vt:lpstr>Presentación de PowerPoint</vt:lpstr>
      <vt:lpstr>Plataforma de nube colaborativa</vt:lpstr>
      <vt:lpstr>COMO AGREGAR Y EDITAR UN ARCHIVO</vt:lpstr>
      <vt:lpstr>COMO CREAR UNA CARPETA O UN ARCHIVO</vt:lpstr>
      <vt:lpstr>Como compartir una carpeta o archivo</vt:lpstr>
      <vt:lpstr>Como eliminar una carpeta o archivo</vt:lpstr>
      <vt:lpstr>Información de Archivos borrados, actividad reciente, elementos compartidos.</vt:lpstr>
      <vt:lpstr>Como crear una tarea, sub-tarea, compartir y borrar</vt:lpstr>
      <vt:lpstr>Información de actividad realizada en el la plataforma colaborativa</vt:lpstr>
      <vt:lpstr>Calendario, crear evento, compartir calendario</vt:lpstr>
      <vt:lpstr>Carpeta compartida con un grupo de trabajo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nube colaborativa</dc:title>
  <dc:creator>eric fernandez</dc:creator>
  <cp:lastModifiedBy>eric fernandez</cp:lastModifiedBy>
  <cp:revision>18</cp:revision>
  <dcterms:created xsi:type="dcterms:W3CDTF">2020-06-26T14:36:22Z</dcterms:created>
  <dcterms:modified xsi:type="dcterms:W3CDTF">2020-10-12T14:33:11Z</dcterms:modified>
</cp:coreProperties>
</file>